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9" r:id="rId12"/>
    <p:sldId id="268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FF0066"/>
    <a:srgbClr val="94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8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AAD2A2-5720-11E0-7F2E-D53197FCD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19D4FE-36EA-349D-5B27-ACA60E693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FFA6FE-B00E-E098-D868-4FC05E716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BBF6CC-1996-A27E-C1B7-37D4B7EAC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50A183-0EE1-84D1-398F-A780071BF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00520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6494E-BC22-6791-986D-FB47432E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7CD6FA-6D35-3EFD-5EEA-910F7F366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CB1698-6760-EE6A-1D65-638051810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27FF55-3A33-C1DF-43C0-0483739D5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B8F0EE-4175-0D4A-DD78-227606A04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63734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1B5D86C-F80C-87E3-44C8-C7FF366A2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0AD507-0292-A912-51E6-D65CC710A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CCEBF4-5598-D499-288D-4882BF023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AFA121-193E-E376-042D-95334352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460F04-7CA9-DB86-425B-953F995E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0672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AF2FAF-B70F-64A3-E008-3056C520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F6A411-09E7-DE7F-C80A-D0634F6F4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69525-4621-D6B8-8438-3303E248A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8C55AF-34CC-1478-0B55-C3149D60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BE9EFB-7603-E473-4773-779073951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658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C80C68-55BE-C0E9-D290-C1FEB91C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3348B0-D73D-8605-BADD-4DEC7BC61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3E0DFC-80E9-A34B-7411-7B934C94A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538B5A-DCA8-7079-6F37-493B8D73E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908123-A5B8-7299-6317-3662D16FD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098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0ACC0-45AD-816F-0BF5-56C266971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259881-AE83-C97B-D728-50388E932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2B0BDC-D355-EB4B-08FC-FD8CFF9D3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581AB1-48E5-7FFA-F519-ACDB1A91C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183E4BB-6EF6-13B5-EB39-9D1AAAA02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A9181D-9D16-12D6-9401-E1FE2F7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596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10B95-5EA2-2893-4BEF-F4D8A6F1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60A3CB6-FB91-CA1D-C1B7-8E777FCB2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D493AD-F839-3127-E0C5-C0A1C9210D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666D9FD-C938-2F12-864A-CF09BC64B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4007C6-CF5B-84B2-095E-9990A4CBF7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04407EF-B6E1-A962-5EBE-175AE24A2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DFDA3FB-86C2-FA95-08EA-431D9508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3F58A67-2B93-2951-6111-9F820AE5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2654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CDF396-0B54-C634-5733-0F39F75E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13648-23F4-DA4A-BBCE-8F7471FF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54C7E09-BE46-3280-363F-D42204B9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FA1B5D9-2C50-0D60-F11F-C3D1C862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211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35D3D6A-3031-246F-3568-D9AA1162C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B84F59D-2C20-D336-D0BD-BC161195C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C5A5DB-1D43-EF9D-B704-D96955DE4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0365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5D3A8-07D2-17B0-215E-32B65E17B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7C5227-AE21-9E3E-FB42-0BF452ED7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D3208A-A428-3793-D7F5-411321802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201993-0B23-518A-DBD0-FA364C73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D4AE8B2-CE4C-5142-F73E-C9282B823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58F361-5CD7-A795-06AC-CD5A72AA7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415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CBB975-968D-A45A-8E6D-5DE4D074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F745B5D-54D3-E897-97D5-31450CFB5D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1D1C05-64F5-4DDE-5935-0EF1B373E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3259E0B-177D-9955-40E1-4C65D0692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9ECA75-D24F-BF99-36D5-5A3C1B96A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64D0A9-0100-6388-DFA6-EC08C3F5D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665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665AF00-14AF-9085-9552-53D2A6D8B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51830F-A512-8897-6762-59811BD10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4C81F2-7896-31F8-CE27-7E42603A6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77048-F660-4A82-A031-7E4FF4FDEBE7}" type="datetimeFigureOut">
              <a:rPr lang="es-CL" smtClean="0"/>
              <a:t>13-01-2023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C8D5D1-A117-FE8A-B1F3-F8730E6420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FBE23C-0237-D84B-0D8F-6137964F5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98541-5EF6-4A02-8D82-8479924D5AA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6575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trón de fondo&#10;&#10;Descripción generada automáticamente">
            <a:extLst>
              <a:ext uri="{FF2B5EF4-FFF2-40B4-BE49-F238E27FC236}">
                <a16:creationId xmlns:a16="http://schemas.microsoft.com/office/drawing/2014/main" id="{017C5D1E-B2F2-995E-FA7C-31E5E038D2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2E92D5D3-A2C3-5B73-68E1-6796D0D51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6925"/>
            <a:ext cx="9144000" cy="2477851"/>
          </a:xfrm>
        </p:spPr>
        <p:txBody>
          <a:bodyPr>
            <a:noAutofit/>
          </a:bodyPr>
          <a:lstStyle/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Integrantes:</a:t>
            </a:r>
          </a:p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  Nicolás Espejo P.</a:t>
            </a:r>
          </a:p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  Gohan Vergara C.</a:t>
            </a:r>
          </a:p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  Brayan </a:t>
            </a:r>
            <a:r>
              <a:rPr lang="es-CL" sz="1600" dirty="0" err="1">
                <a:solidFill>
                  <a:srgbClr val="94FFFF"/>
                </a:solidFill>
                <a:latin typeface="Arial Black" panose="020B0A04020102020204" pitchFamily="34" charset="0"/>
              </a:rPr>
              <a:t>Garcia</a:t>
            </a:r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 F.</a:t>
            </a:r>
          </a:p>
          <a:p>
            <a:pPr algn="l"/>
            <a:endParaRPr lang="es-CL" sz="1600" dirty="0">
              <a:solidFill>
                <a:srgbClr val="94FFFF"/>
              </a:solidFill>
              <a:latin typeface="Arial Black" panose="020B0A04020102020204" pitchFamily="34" charset="0"/>
            </a:endParaRPr>
          </a:p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Docente:   Esteban Miranda E.				Fecha: 2023 / 01 / 13</a:t>
            </a:r>
          </a:p>
          <a:p>
            <a:pPr algn="l"/>
            <a:r>
              <a:rPr lang="es-CL" sz="1600" dirty="0">
                <a:solidFill>
                  <a:srgbClr val="94FFFF"/>
                </a:solidFill>
                <a:latin typeface="Arial Black" panose="020B0A04020102020204" pitchFamily="34" charset="0"/>
              </a:rPr>
              <a:t>Asignatura:   Programación Orientada a Objetos (CCI-44)</a:t>
            </a:r>
          </a:p>
          <a:p>
            <a:pPr algn="l"/>
            <a:endParaRPr lang="es-CL" sz="1600" dirty="0">
              <a:solidFill>
                <a:srgbClr val="94FFFF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472970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39CD642A-F16C-2C34-BB04-1992CB07A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7030"/>
            <a:ext cx="5627914" cy="351983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Imagen 5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E61E60CB-6414-071D-7145-B2DC18DB31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467" y="1793325"/>
            <a:ext cx="4249017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5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pic>
        <p:nvPicPr>
          <p:cNvPr id="7" name="Imagen 6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1B01C9E3-CF52-ECC6-6DDE-965041773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32" y="2281727"/>
            <a:ext cx="5835935" cy="313002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4" name="Imagen 3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36365394-0933-870A-CC4B-54B66FD120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846" y="1599945"/>
            <a:ext cx="4026358" cy="498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294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RECAPITULANDO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 los 4 pilares de la programación orientada a objetos solo se pudo implementar la ABSTRACCIÓN y el ENCAPSULAMIENTO.</a:t>
            </a: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Y si se terminó el juego </a:t>
            </a: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sym typeface="Wingdings" panose="05000000000000000000" pitchFamily="2" charset="2"/>
              </a:rPr>
              <a:t>:)</a:t>
            </a: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Picture 2" descr="Memes para que te rias y olvides kte umi yaron - 👍 | Facebook">
            <a:extLst>
              <a:ext uri="{FF2B5EF4-FFF2-40B4-BE49-F238E27FC236}">
                <a16:creationId xmlns:a16="http://schemas.microsoft.com/office/drawing/2014/main" id="{F9644105-3468-245F-AB70-867138DFA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37" y="3710779"/>
            <a:ext cx="2143125" cy="21431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58A65BF3-FDAD-4C86-7EBB-4311ABE76A70}"/>
              </a:ext>
            </a:extLst>
          </p:cNvPr>
          <p:cNvSpPr txBox="1">
            <a:spLocks/>
          </p:cNvSpPr>
          <p:nvPr/>
        </p:nvSpPr>
        <p:spPr>
          <a:xfrm>
            <a:off x="838200" y="4001294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GRACIAS POR SU ATENCIÓN!</a:t>
            </a:r>
            <a:b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</a:br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Y DISFRUTEN MONSTERS!</a:t>
            </a:r>
          </a:p>
        </p:txBody>
      </p:sp>
    </p:spTree>
    <p:extLst>
      <p:ext uri="{BB962C8B-B14F-4D97-AF65-F5344CB8AC3E}">
        <p14:creationId xmlns:p14="http://schemas.microsoft.com/office/powerpoint/2010/main" val="2153666635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INTRODUCCIÓN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En esta presentación se hablará sobre:</a:t>
            </a:r>
          </a:p>
          <a:p>
            <a:pPr>
              <a:buFontTx/>
              <a:buChar char="-"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Los lenguajes de programación JavaScript y Ruby</a:t>
            </a:r>
          </a:p>
          <a:p>
            <a:pPr>
              <a:buFontTx/>
              <a:buChar char="-"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Como se hizo el juego MONSTERS! Las herramientas y fuentes de información que se usó</a:t>
            </a:r>
          </a:p>
          <a:p>
            <a:pPr>
              <a:buFontTx/>
              <a:buChar char="-"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Como funciona el código del mismo</a:t>
            </a:r>
          </a:p>
        </p:txBody>
      </p:sp>
    </p:spTree>
    <p:extLst>
      <p:ext uri="{BB962C8B-B14F-4D97-AF65-F5344CB8AC3E}">
        <p14:creationId xmlns:p14="http://schemas.microsoft.com/office/powerpoint/2010/main" val="2681996971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OBJETIVOS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El objetivo principal de este trabajo era implementar los pilares de la programación orientada a objetos a la medida de lo posible, los cuales son:</a:t>
            </a: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Otro objetivo es, claramente, crear y terminar un producto jugable :)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53897B6-68BF-5973-68C5-74023B420733}"/>
              </a:ext>
            </a:extLst>
          </p:cNvPr>
          <p:cNvSpPr/>
          <p:nvPr/>
        </p:nvSpPr>
        <p:spPr>
          <a:xfrm>
            <a:off x="2504605" y="2761194"/>
            <a:ext cx="3031958" cy="79408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dirty="0">
                <a:latin typeface="Arial Black" panose="020B0A04020102020204" pitchFamily="34" charset="0"/>
              </a:rPr>
              <a:t>ABSTRACCIÓN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D0A12DA-DED2-68DA-95B7-C7EA5282A1F0}"/>
              </a:ext>
            </a:extLst>
          </p:cNvPr>
          <p:cNvSpPr/>
          <p:nvPr/>
        </p:nvSpPr>
        <p:spPr>
          <a:xfrm>
            <a:off x="5684890" y="2789499"/>
            <a:ext cx="4002505" cy="79408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dirty="0">
                <a:latin typeface="Arial Black" panose="020B0A04020102020204" pitchFamily="34" charset="0"/>
              </a:rPr>
              <a:t>ENCAPSULAMIENTO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E7CFF159-FD7E-0FD4-A38F-C6B2143897E6}"/>
              </a:ext>
            </a:extLst>
          </p:cNvPr>
          <p:cNvSpPr/>
          <p:nvPr/>
        </p:nvSpPr>
        <p:spPr>
          <a:xfrm>
            <a:off x="3216472" y="3712028"/>
            <a:ext cx="3224463" cy="79408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dirty="0">
                <a:latin typeface="Arial Black" panose="020B0A04020102020204" pitchFamily="34" charset="0"/>
              </a:rPr>
              <a:t>POLIMORFISMO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51181C9-587E-E470-4B81-33002D9814C6}"/>
              </a:ext>
            </a:extLst>
          </p:cNvPr>
          <p:cNvSpPr/>
          <p:nvPr/>
        </p:nvSpPr>
        <p:spPr>
          <a:xfrm>
            <a:off x="6589262" y="3690213"/>
            <a:ext cx="2386266" cy="79408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400" dirty="0">
                <a:latin typeface="Arial Black" panose="020B0A04020102020204" pitchFamily="34" charset="0"/>
              </a:rPr>
              <a:t>HERENCIA</a:t>
            </a:r>
          </a:p>
        </p:txBody>
      </p:sp>
    </p:spTree>
    <p:extLst>
      <p:ext uri="{BB962C8B-B14F-4D97-AF65-F5344CB8AC3E}">
        <p14:creationId xmlns:p14="http://schemas.microsoft.com/office/powerpoint/2010/main" val="3708445351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LENGUAJES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4126" y="1825625"/>
            <a:ext cx="90196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JAVASCRIPT:</a:t>
            </a: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En el mundo moderno, JavaScript se utiliza principalmente para darle vida a las paginas web. Específicamente para darles comportamiento, animarlas, incluso para crear juegos en dichas paginas.</a:t>
            </a:r>
          </a:p>
          <a:p>
            <a:pPr marL="0" indent="0">
              <a:buNone/>
            </a:pPr>
            <a:endParaRPr lang="es-CL" sz="2000" dirty="0">
              <a:solidFill>
                <a:srgbClr val="94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RUBY:</a:t>
            </a: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Ruby se usa para programar servers, para procesamiento de datos y también se usa mucho para apps web, o para “raspadores” y “rastreadores” web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2591F6-C810-33B0-24FA-D7F0C0E53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431" y="1883193"/>
            <a:ext cx="1407695" cy="14076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D6369C5-99A3-1CE7-7FF0-A4FF8B8AA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35" y="3824288"/>
            <a:ext cx="1406391" cy="14076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440476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CREACIÓN DE MONSTERS!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74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El juego MONSTERS! Fue creado usando Microsoft Visual Studio </a:t>
            </a:r>
            <a:r>
              <a:rPr lang="es-CL" sz="2000" dirty="0" err="1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Code</a:t>
            </a: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para escribir el código.</a:t>
            </a:r>
          </a:p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La mayor parte de la información requerida para crearlo fue obtenida de sitios de ayuda como </a:t>
            </a:r>
            <a:r>
              <a:rPr lang="es-CL" sz="2000" dirty="0" err="1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GeeksForGeeks</a:t>
            </a: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, w3schools y Ruby-Docs.</a:t>
            </a:r>
          </a:p>
        </p:txBody>
      </p:sp>
      <p:pic>
        <p:nvPicPr>
          <p:cNvPr id="2050" name="Picture 2" descr="Visual Studio Code and VS Code icons and names usage guidelines">
            <a:extLst>
              <a:ext uri="{FF2B5EF4-FFF2-40B4-BE49-F238E27FC236}">
                <a16:creationId xmlns:a16="http://schemas.microsoft.com/office/drawing/2014/main" id="{F97CEEE9-4FC8-2278-0FE0-0762120A0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856" y="3514725"/>
            <a:ext cx="1790700" cy="179070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C660D83-B33C-4562-7FD1-430F7D865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005" y="3708358"/>
            <a:ext cx="1485950" cy="140343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7577B62-A43E-600F-AEDC-855D3DFD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831431"/>
            <a:ext cx="2286000" cy="115728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428342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7F766A2-4676-455C-7BE7-C4B272ECE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El código de MONSTERS! Funciona de igual forma en JavaScript y Ruby, este está dividido en 2 archivos, el archivo principal, “</a:t>
            </a:r>
            <a:r>
              <a:rPr lang="es-CL" sz="2000" dirty="0" err="1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main</a:t>
            </a: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”, contiene la lógica del juego y definiciones de algunas funciones de ayuda. mientras que “</a:t>
            </a:r>
            <a:r>
              <a:rPr lang="es-CL" sz="2000" dirty="0" err="1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classes</a:t>
            </a:r>
            <a:r>
              <a:rPr lang="es-CL" sz="2000" dirty="0">
                <a:solidFill>
                  <a:srgbClr val="94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” contiene la clase principal del juego y otras funciones de ayuda que dicha clase utiliza. El código está pensado para correr en la terminal de node.js y usando Ruby en la terminal</a:t>
            </a:r>
          </a:p>
        </p:txBody>
      </p:sp>
      <p:pic>
        <p:nvPicPr>
          <p:cNvPr id="3074" name="Picture 2" descr="Source code - Free files and folders icons">
            <a:extLst>
              <a:ext uri="{FF2B5EF4-FFF2-40B4-BE49-F238E27FC236}">
                <a16:creationId xmlns:a16="http://schemas.microsoft.com/office/drawing/2014/main" id="{BE5B5201-A167-83DE-0556-D1B549B48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621" y="3355337"/>
            <a:ext cx="3336758" cy="333675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363853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pic>
        <p:nvPicPr>
          <p:cNvPr id="22" name="Imagen 21" descr="Texto&#10;&#10;Descripción generada automáticamente">
            <a:extLst>
              <a:ext uri="{FF2B5EF4-FFF2-40B4-BE49-F238E27FC236}">
                <a16:creationId xmlns:a16="http://schemas.microsoft.com/office/drawing/2014/main" id="{363C1DAE-D422-940F-D1F5-C757414C5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99" y="1661910"/>
            <a:ext cx="5619159" cy="4995943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8" name="Imagen 7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BA71EF97-158C-6CBE-C63C-C5355DF06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758" y="1661910"/>
            <a:ext cx="5075042" cy="418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78146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C9F79F45-7BF0-F977-5FCB-534DBC759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96" y="1673824"/>
            <a:ext cx="4599604" cy="481905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C662DA7C-013B-C0BB-F0F2-C4DD4DB3F4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386" y="1422551"/>
            <a:ext cx="3533427" cy="508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047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sostener, azul, parado, cuarto&#10;&#10;Descripción generada automáticamente">
            <a:extLst>
              <a:ext uri="{FF2B5EF4-FFF2-40B4-BE49-F238E27FC236}">
                <a16:creationId xmlns:a16="http://schemas.microsoft.com/office/drawing/2014/main" id="{0A0C7261-D239-D1F8-35AA-D9D5E60004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0B302-41AC-5F56-C36A-C846D5414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>
                <a:solidFill>
                  <a:srgbClr val="94FFFF"/>
                </a:solidFill>
                <a:latin typeface="Arial Black" panose="020B0A04020102020204" pitchFamily="34" charset="0"/>
              </a:rPr>
              <a:t>FUNCIONAMIENTO DEL CODIGO</a:t>
            </a:r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47B67456-2D1A-C603-8B6E-74F91A708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25" y="2153160"/>
            <a:ext cx="6392177" cy="388374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Imagen 5" descr="Pantalla de computadora con letras&#10;&#10;Descripción generada automáticamente">
            <a:extLst>
              <a:ext uri="{FF2B5EF4-FFF2-40B4-BE49-F238E27FC236}">
                <a16:creationId xmlns:a16="http://schemas.microsoft.com/office/drawing/2014/main" id="{7171A4E4-A936-5CC0-6209-CB90C9A992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538" y="1690688"/>
            <a:ext cx="4082593" cy="459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41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Transmisión de listas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</TotalTime>
  <Words>371</Words>
  <Application>Microsoft Office PowerPoint</Application>
  <PresentationFormat>Panorámica</PresentationFormat>
  <Paragraphs>44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Tema de Office</vt:lpstr>
      <vt:lpstr>Presentación de PowerPoint</vt:lpstr>
      <vt:lpstr>INTRODUCCIÓN</vt:lpstr>
      <vt:lpstr>OBJETIVOS</vt:lpstr>
      <vt:lpstr>LENGUAJES</vt:lpstr>
      <vt:lpstr>CREACIÓN DE MONSTERS!</vt:lpstr>
      <vt:lpstr>FUNCIONAMIENTO DEL CODIGO</vt:lpstr>
      <vt:lpstr>FUNCIONAMIENTO DEL CODIGO</vt:lpstr>
      <vt:lpstr>FUNCIONAMIENTO DEL CODIGO</vt:lpstr>
      <vt:lpstr>FUNCIONAMIENTO DEL CODIGO</vt:lpstr>
      <vt:lpstr>FUNCIONAMIENTO DEL CODIGO</vt:lpstr>
      <vt:lpstr>FUNCIONAMIENTO DEL CODIGO</vt:lpstr>
      <vt:lpstr>RECAPITULANDO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 Mirr</dc:creator>
  <cp:lastModifiedBy>Vergara Castillo, Gohan Francisco</cp:lastModifiedBy>
  <cp:revision>2</cp:revision>
  <dcterms:created xsi:type="dcterms:W3CDTF">2023-01-12T20:03:25Z</dcterms:created>
  <dcterms:modified xsi:type="dcterms:W3CDTF">2023-01-13T03:51:21Z</dcterms:modified>
</cp:coreProperties>
</file>

<file path=docProps/thumbnail.jpeg>
</file>